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62" r:id="rId5"/>
    <p:sldId id="271" r:id="rId6"/>
    <p:sldId id="258" r:id="rId7"/>
    <p:sldId id="265" r:id="rId8"/>
    <p:sldId id="269" r:id="rId9"/>
    <p:sldId id="270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19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024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55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22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9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65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52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0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932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26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061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CC5A3-62DA-4960-B7BF-0A66AD946B29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5C776-5D53-42CC-B3AA-BD4A5C49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00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Det store natmandskomplot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400800" cy="841648"/>
          </a:xfrm>
        </p:spPr>
        <p:txBody>
          <a:bodyPr>
            <a:normAutofit lnSpcReduction="10000"/>
          </a:bodyPr>
          <a:lstStyle/>
          <a:p>
            <a:r>
              <a:rPr lang="da-DK" sz="2400" dirty="0" smtClean="0"/>
              <a:t>Slægtshistorisk weekend, Grenå </a:t>
            </a:r>
          </a:p>
          <a:p>
            <a:r>
              <a:rPr lang="da-DK" sz="2400" dirty="0" smtClean="0"/>
              <a:t>30. september 2023</a:t>
            </a:r>
            <a:endParaRPr lang="da-DK" sz="2400" dirty="0"/>
          </a:p>
        </p:txBody>
      </p:sp>
      <p:pic>
        <p:nvPicPr>
          <p:cNvPr id="1026" name="Picture 2" descr="Billedresultat for tyge krogh kriminalakad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44" y="1109789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19"/>
            <a:ext cx="91440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330708"/>
            <a:ext cx="8491728" cy="61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degården – Kalundborg Middelalder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32170"/>
            <a:ext cx="8817998" cy="36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pPr algn="ctr"/>
            <a:r>
              <a:rPr lang="da-DK" dirty="0" smtClean="0"/>
              <a:t>Niels Lind boede i Lindegården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77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33"/>
            <a:ext cx="9144000" cy="60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:\TK\billeder\Hans-Møller-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06838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:\TK\billeder\Hans-Møller-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122738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jorneri.dk/KALUNDBORG/8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4" y="692696"/>
            <a:ext cx="83914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2/2d/Kalundborg_palu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8705"/>
            <a:ext cx="8210317" cy="61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1770EF3A3AD540B4005BD5D18DA1F7" ma:contentTypeVersion="23" ma:contentTypeDescription="Opret et nyt dokument." ma:contentTypeScope="" ma:versionID="ba294dfdfdefbe0c7ec3b1bec511832f">
  <xsd:schema xmlns:xsd="http://www.w3.org/2001/XMLSchema" xmlns:xs="http://www.w3.org/2001/XMLSchema" xmlns:p="http://schemas.microsoft.com/office/2006/metadata/properties" xmlns:ns2="a2f0aa3e-3168-4a2e-b411-c9ca4bee4da4" xmlns:ns3="0ac21f45-ee8d-4452-9a03-b0436895b7af" targetNamespace="http://schemas.microsoft.com/office/2006/metadata/properties" ma:root="true" ma:fieldsID="10f89d99e1e8052db9b3d6e2ec69f7d6" ns2:_="" ns3:_="">
    <xsd:import namespace="a2f0aa3e-3168-4a2e-b411-c9ca4bee4da4"/>
    <xsd:import namespace="0ac21f45-ee8d-4452-9a03-b0436895b7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Sl_x00e6_gtsforskerkonkurrenc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0aa3e-3168-4a2e-b411-c9ca4bee4d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452b05-ad7b-45b1-9300-b76387c4b6c6}" ma:internalName="TaxCatchAll" ma:showField="CatchAllData" ma:web="a2f0aa3e-3168-4a2e-b411-c9ca4bee4d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21f45-ee8d-4452-9a03-b0436895b7af" elementFormDefault="qualified">
    <xsd:import namespace="http://schemas.microsoft.com/office/2006/documentManagement/types"/>
    <xsd:import namespace="http://schemas.microsoft.com/office/infopath/2007/PartnerControls"/>
    <xsd:element name="Sl_x00e6_gtsforskerkonkurrence" ma:index="10" nillable="true" ma:displayName="Slægtsforskerkonkurrence" ma:internalName="Sl_x00e6_gtsforskerkonkurrence">
      <xsd:simpleType>
        <xsd:restriction base="dms:Text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e955f450-bdd5-4c04-9be6-445a8a4c9b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f0aa3e-3168-4a2e-b411-c9ca4bee4da4" xsi:nil="true"/>
    <lcf76f155ced4ddcb4097134ff3c332f xmlns="0ac21f45-ee8d-4452-9a03-b0436895b7af">
      <Terms xmlns="http://schemas.microsoft.com/office/infopath/2007/PartnerControls"/>
    </lcf76f155ced4ddcb4097134ff3c332f>
    <Sl_x00e6_gtsforskerkonkurrence xmlns="0ac21f45-ee8d-4452-9a03-b0436895b7af" xsi:nil="true"/>
  </documentManagement>
</p:properties>
</file>

<file path=customXml/itemProps1.xml><?xml version="1.0" encoding="utf-8"?>
<ds:datastoreItem xmlns:ds="http://schemas.openxmlformats.org/officeDocument/2006/customXml" ds:itemID="{DC0D66DF-7308-4053-AE0D-3A8FCB80301D}"/>
</file>

<file path=customXml/itemProps2.xml><?xml version="1.0" encoding="utf-8"?>
<ds:datastoreItem xmlns:ds="http://schemas.openxmlformats.org/officeDocument/2006/customXml" ds:itemID="{C75301B4-8D68-4FB7-9C11-F1C24FE83DCC}"/>
</file>

<file path=customXml/itemProps3.xml><?xml version="1.0" encoding="utf-8"?>
<ds:datastoreItem xmlns:ds="http://schemas.openxmlformats.org/officeDocument/2006/customXml" ds:itemID="{F19E37DE-8833-44D6-B42C-243534298AB4}"/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16</Words>
  <Application>Microsoft Office PowerPoint</Application>
  <PresentationFormat>Skærmshow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Kontortema</vt:lpstr>
      <vt:lpstr>Det store natmandskomplot</vt:lpstr>
      <vt:lpstr>PowerPoint-præsentation</vt:lpstr>
      <vt:lpstr>PowerPoint-præsentation</vt:lpstr>
      <vt:lpstr>PowerPoint-præsentation</vt:lpstr>
      <vt:lpstr>Niels Lind boede i Lindegården</vt:lpstr>
      <vt:lpstr>PowerPoint-præsentation</vt:lpstr>
      <vt:lpstr>PowerPoint-præsentation</vt:lpstr>
      <vt:lpstr>PowerPoint-præsentation</vt:lpstr>
      <vt:lpstr>PowerPoint-præsentation</vt:lpstr>
    </vt:vector>
  </TitlesOfParts>
  <Company>Statens Arkiver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Natmandskomplottet</dc:title>
  <dc:creator>Tyge Krogh</dc:creator>
  <cp:lastModifiedBy>Tyge Krogh</cp:lastModifiedBy>
  <cp:revision>23</cp:revision>
  <dcterms:created xsi:type="dcterms:W3CDTF">2013-10-25T09:16:47Z</dcterms:created>
  <dcterms:modified xsi:type="dcterms:W3CDTF">2023-09-28T07:53:07Z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0x010100BB1770EF3A3AD540B4005BD5D18DA1F7</vt:lpwstr>
  </property>
</Properties>
</file>