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7"/>
  </p:notesMasterIdLst>
  <p:handoutMasterIdLst>
    <p:handoutMasterId r:id="rId28"/>
  </p:handoutMasterIdLst>
  <p:sldIdLst>
    <p:sldId id="450" r:id="rId5"/>
    <p:sldId id="451" r:id="rId6"/>
    <p:sldId id="452" r:id="rId7"/>
    <p:sldId id="453" r:id="rId8"/>
    <p:sldId id="454" r:id="rId9"/>
    <p:sldId id="455" r:id="rId10"/>
    <p:sldId id="456" r:id="rId11"/>
    <p:sldId id="457" r:id="rId12"/>
    <p:sldId id="479" r:id="rId13"/>
    <p:sldId id="462" r:id="rId14"/>
    <p:sldId id="459" r:id="rId15"/>
    <p:sldId id="460" r:id="rId16"/>
    <p:sldId id="463" r:id="rId17"/>
    <p:sldId id="464" r:id="rId18"/>
    <p:sldId id="465" r:id="rId19"/>
    <p:sldId id="467" r:id="rId20"/>
    <p:sldId id="468" r:id="rId21"/>
    <p:sldId id="480" r:id="rId22"/>
    <p:sldId id="481" r:id="rId23"/>
    <p:sldId id="478" r:id="rId24"/>
    <p:sldId id="384" r:id="rId25"/>
    <p:sldId id="477" r:id="rId26"/>
  </p:sldIdLst>
  <p:sldSz cx="12192000" cy="6858000"/>
  <p:notesSz cx="6858000" cy="9144000"/>
  <p:defaultTextStyle>
    <a:defPPr rtl="0"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127" autoAdjust="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29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66508-4FA3-4709-B97B-1A3BB4C777B4}" type="datetime1">
              <a:rPr lang="da-DK" smtClean="0"/>
              <a:pPr/>
              <a:t>18-11-2025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39225-06ED-4CE8-9ADA-12FF6CE32B2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15231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 noProof="0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79FCFB7-C7B8-4F91-93EA-E18995015380}" type="datetime1">
              <a:rPr lang="da-DK" noProof="0" smtClean="0"/>
              <a:pPr rtl="0"/>
              <a:t>18-11-2025</a:t>
            </a:fld>
            <a:endParaRPr lang="da-DK" noProof="0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a-DK" noProof="0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a-DK" noProof="0" dirty="0"/>
              <a:t>Klik for at redigere i master</a:t>
            </a:r>
          </a:p>
          <a:p>
            <a:pPr lvl="1" rtl="0"/>
            <a:r>
              <a:rPr lang="da-DK" noProof="0" dirty="0"/>
              <a:t>Andet niveau</a:t>
            </a:r>
          </a:p>
          <a:p>
            <a:pPr lvl="2" rtl="0"/>
            <a:r>
              <a:rPr lang="da-DK" noProof="0" dirty="0"/>
              <a:t>Tredje niveau</a:t>
            </a:r>
          </a:p>
          <a:p>
            <a:pPr lvl="3" rtl="0"/>
            <a:r>
              <a:rPr lang="da-DK" noProof="0" dirty="0"/>
              <a:t>Fjerde niveau</a:t>
            </a:r>
          </a:p>
          <a:p>
            <a:pPr lvl="4" rtl="0"/>
            <a:r>
              <a:rPr lang="da-DK" noProof="0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 noProof="0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93B0CF2-7F87-4E02-A248-870047730F99}" type="slidenum">
              <a:rPr lang="da-DK" noProof="0" smtClean="0"/>
              <a:pPr rtl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/>
          <p:cNvGrpSpPr/>
          <p:nvPr/>
        </p:nvGrpSpPr>
        <p:grpSpPr>
          <a:xfrm flipV="1">
            <a:off x="0" y="6857999"/>
            <a:ext cx="12192000" cy="45719"/>
            <a:chOff x="0" y="6208894"/>
            <a:chExt cx="12192000" cy="649106"/>
          </a:xfrm>
        </p:grpSpPr>
        <p:sp>
          <p:nvSpPr>
            <p:cNvPr id="2" name="Rektangel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endParaRPr lang="da-DK" noProof="0" dirty="0"/>
            </a:p>
          </p:txBody>
        </p:sp>
        <p:cxnSp>
          <p:nvCxnSpPr>
            <p:cNvPr id="7" name="Lige forbindelse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Lige forbindelse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forbindelse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a-DK" noProof="0" dirty="0"/>
              <a:t>Klik for at redigere i master</a:t>
            </a:r>
            <a:endParaRPr kumimoji="0" lang="da-DK" noProof="0" dirty="0"/>
          </a:p>
        </p:txBody>
      </p:sp>
      <p:sp>
        <p:nvSpPr>
          <p:cNvPr id="17" name="Undertitel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 rtlCol="0"/>
          <a:lstStyle>
            <a:lvl1pPr marL="0" marR="4572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da-DK" noProof="0" dirty="0"/>
              <a:t>Klik for at redigere i master</a:t>
            </a:r>
            <a:endParaRPr kumimoji="0" lang="da-DK" noProof="0" dirty="0"/>
          </a:p>
        </p:txBody>
      </p:sp>
      <p:sp>
        <p:nvSpPr>
          <p:cNvPr id="30" name="Pladsholder til dato 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591D51-7CC3-4841-ADB1-90A4A3AD7877}" type="datetime1">
              <a:rPr lang="da-DK" noProof="0" smtClean="0"/>
              <a:pPr rtl="0"/>
              <a:t>18-11-2025</a:t>
            </a:fld>
            <a:endParaRPr lang="da-DK" noProof="0" dirty="0"/>
          </a:p>
        </p:txBody>
      </p:sp>
      <p:sp>
        <p:nvSpPr>
          <p:cNvPr id="19" name="Pladsholder til sidefod 18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6"/>
          </a:xfrm>
        </p:spPr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27" name="Pladsholder til slidenummer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a-DK" noProof="0" smtClean="0"/>
              <a:pPr rtl="0"/>
              <a:t>‹nr.›</a:t>
            </a:fld>
            <a:endParaRPr lang="da-DK" noProof="0" dirty="0"/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65670"/>
            <a:ext cx="4474028" cy="114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 rtlCol="0"/>
          <a:lstStyle/>
          <a:p>
            <a:pPr rtl="0"/>
            <a:r>
              <a:rPr lang="da-DK" noProof="0"/>
              <a:t>Klik for at redigere i master</a:t>
            </a:r>
            <a:endParaRPr kumimoji="0" lang="da-DK" noProof="0" dirty="0"/>
          </a:p>
        </p:txBody>
      </p:sp>
      <p:sp>
        <p:nvSpPr>
          <p:cNvPr id="3" name="Pladsholder til lodret tekst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 rtlCol="0"/>
          <a:lstStyle/>
          <a:p>
            <a:pPr lvl="0" rtl="0" eaLnBrk="1" latinLnBrk="0" hangingPunct="1"/>
            <a:r>
              <a:rPr lang="da-DK" noProof="0"/>
              <a:t>Klik for at redigere i master</a:t>
            </a:r>
          </a:p>
          <a:p>
            <a:pPr lvl="1" rtl="0" eaLnBrk="1" latinLnBrk="0" hangingPunct="1"/>
            <a:r>
              <a:rPr lang="da-DK" noProof="0"/>
              <a:t>Andet niveau</a:t>
            </a:r>
          </a:p>
          <a:p>
            <a:pPr lvl="2" rtl="0" eaLnBrk="1" latinLnBrk="0" hangingPunct="1"/>
            <a:r>
              <a:rPr lang="da-DK" noProof="0"/>
              <a:t>Tredje niveau</a:t>
            </a:r>
          </a:p>
          <a:p>
            <a:pPr lvl="3" rtl="0" eaLnBrk="1" latinLnBrk="0" hangingPunct="1"/>
            <a:r>
              <a:rPr lang="da-DK" noProof="0"/>
              <a:t>Fjerde niveau</a:t>
            </a:r>
          </a:p>
          <a:p>
            <a:pPr lvl="4" rtl="0" eaLnBrk="1" latinLnBrk="0" hangingPunct="1"/>
            <a:r>
              <a:rPr lang="da-DK" noProof="0"/>
              <a:t>Femte niveau</a:t>
            </a:r>
            <a:endParaRPr kumimoji="0" lang="da-DK" noProof="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979F6C-DA84-432C-993A-CC53C025138D}" type="datetime1">
              <a:rPr lang="da-DK" noProof="0" smtClean="0"/>
              <a:pPr rtl="0"/>
              <a:t>18-11-2025</a:t>
            </a:fld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a-DK" noProof="0" smtClean="0"/>
              <a:pPr rtl="0"/>
              <a:t>‹nr.›</a:t>
            </a:fld>
            <a:endParaRPr lang="da-DK" noProof="0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820" y="5966508"/>
            <a:ext cx="2163580" cy="7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-DK" noProof="0" dirty="0"/>
              <a:t>Klik for at redigere i master</a:t>
            </a:r>
            <a:endParaRPr kumimoji="0" lang="da-DK" noProof="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 eaLnBrk="1" latinLnBrk="0" hangingPunct="1"/>
            <a:r>
              <a:rPr lang="da-DK" noProof="0"/>
              <a:t>Klik for at redigere i master</a:t>
            </a:r>
          </a:p>
          <a:p>
            <a:pPr lvl="1" rtl="0" eaLnBrk="1" latinLnBrk="0" hangingPunct="1"/>
            <a:r>
              <a:rPr lang="da-DK" noProof="0"/>
              <a:t>Andet niveau</a:t>
            </a:r>
          </a:p>
          <a:p>
            <a:pPr lvl="2" rtl="0" eaLnBrk="1" latinLnBrk="0" hangingPunct="1"/>
            <a:r>
              <a:rPr lang="da-DK" noProof="0"/>
              <a:t>Tredje niveau</a:t>
            </a:r>
          </a:p>
          <a:p>
            <a:pPr lvl="3" rtl="0" eaLnBrk="1" latinLnBrk="0" hangingPunct="1"/>
            <a:r>
              <a:rPr lang="da-DK" noProof="0"/>
              <a:t>Fjerde niveau</a:t>
            </a:r>
          </a:p>
          <a:p>
            <a:pPr lvl="4" rtl="0" eaLnBrk="1" latinLnBrk="0" hangingPunct="1"/>
            <a:r>
              <a:rPr lang="da-DK" noProof="0"/>
              <a:t>Femte niveau</a:t>
            </a:r>
            <a:endParaRPr kumimoji="0" lang="da-DK" noProof="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C82053-BDD6-43D1-81E1-F4FA0B4A32AB}" type="datetime1">
              <a:rPr lang="da-DK" noProof="0" smtClean="0"/>
              <a:pPr rtl="0"/>
              <a:t>18-11-2025</a:t>
            </a:fld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a-DK" noProof="0" smtClean="0"/>
              <a:pPr rtl="0"/>
              <a:t>‹nr.›</a:t>
            </a:fld>
            <a:endParaRPr lang="da-DK" noProof="0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5" y="6053669"/>
            <a:ext cx="2819399" cy="71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rtlCol="0"/>
          <a:lstStyle/>
          <a:p>
            <a:pPr rtl="0"/>
            <a:r>
              <a:rPr lang="da-DK" noProof="0"/>
              <a:t>Klik for at redigere i master</a:t>
            </a:r>
            <a:endParaRPr kumimoji="0" lang="da-DK" noProof="0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da-DK" noProof="0"/>
              <a:t>Klik for at redigere i master</a:t>
            </a:r>
          </a:p>
          <a:p>
            <a:pPr lvl="1" rtl="0" eaLnBrk="1" latinLnBrk="0" hangingPunct="1"/>
            <a:r>
              <a:rPr lang="da-DK" noProof="0"/>
              <a:t>Andet niveau</a:t>
            </a:r>
          </a:p>
          <a:p>
            <a:pPr lvl="2" rtl="0" eaLnBrk="1" latinLnBrk="0" hangingPunct="1"/>
            <a:r>
              <a:rPr lang="da-DK" noProof="0"/>
              <a:t>Tredje niveau</a:t>
            </a:r>
          </a:p>
          <a:p>
            <a:pPr lvl="3" rtl="0" eaLnBrk="1" latinLnBrk="0" hangingPunct="1"/>
            <a:r>
              <a:rPr lang="da-DK" noProof="0"/>
              <a:t>Fjerde niveau</a:t>
            </a:r>
          </a:p>
          <a:p>
            <a:pPr lvl="4" rtl="0" eaLnBrk="1" latinLnBrk="0" hangingPunct="1"/>
            <a:r>
              <a:rPr lang="da-DK" noProof="0"/>
              <a:t>Femte niveau</a:t>
            </a:r>
            <a:endParaRPr kumimoji="0" lang="da-DK" noProof="0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da-DK" noProof="0"/>
              <a:t>Klik for at redigere i master</a:t>
            </a:r>
          </a:p>
          <a:p>
            <a:pPr lvl="1" rtl="0" eaLnBrk="1" latinLnBrk="0" hangingPunct="1"/>
            <a:r>
              <a:rPr lang="da-DK" noProof="0"/>
              <a:t>Andet niveau</a:t>
            </a:r>
          </a:p>
          <a:p>
            <a:pPr lvl="2" rtl="0" eaLnBrk="1" latinLnBrk="0" hangingPunct="1"/>
            <a:r>
              <a:rPr lang="da-DK" noProof="0"/>
              <a:t>Tredje niveau</a:t>
            </a:r>
          </a:p>
          <a:p>
            <a:pPr lvl="3" rtl="0" eaLnBrk="1" latinLnBrk="0" hangingPunct="1"/>
            <a:r>
              <a:rPr lang="da-DK" noProof="0"/>
              <a:t>Fjerde niveau</a:t>
            </a:r>
          </a:p>
          <a:p>
            <a:pPr lvl="4" rtl="0" eaLnBrk="1" latinLnBrk="0" hangingPunct="1"/>
            <a:r>
              <a:rPr lang="da-DK" noProof="0"/>
              <a:t>Femte niveau</a:t>
            </a:r>
            <a:endParaRPr kumimoji="0" lang="da-DK" noProof="0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8855A8E-9A46-4704-8EA0-36879654B240}" type="datetime1">
              <a:rPr lang="da-DK" noProof="0" smtClean="0"/>
              <a:pPr rtl="0"/>
              <a:t>18-11-2025</a:t>
            </a:fld>
            <a:endParaRPr lang="da-DK" noProof="0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a-DK" noProof="0" smtClean="0"/>
              <a:pPr rtl="0"/>
              <a:t>‹nr.›</a:t>
            </a:fld>
            <a:endParaRPr lang="da-DK" noProof="0" dirty="0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5" y="6053669"/>
            <a:ext cx="2819399" cy="71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rtlCol="0" anchor="b"/>
          <a:lstStyle>
            <a:lvl1pPr>
              <a:defRPr/>
            </a:lvl1pPr>
          </a:lstStyle>
          <a:p>
            <a:pPr rtl="0"/>
            <a:r>
              <a:rPr lang="da-DK" noProof="0"/>
              <a:t>Klik for at redigere i master</a:t>
            </a:r>
            <a:endParaRPr kumimoji="0" lang="da-DK" noProof="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rtlCol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da-DK" noProof="0"/>
              <a:t>Klik for at redigere i master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da-DK" noProof="0"/>
              <a:t>Klik for at redigere i master</a:t>
            </a:r>
          </a:p>
          <a:p>
            <a:pPr lvl="1" rtl="0" eaLnBrk="1" latinLnBrk="0" hangingPunct="1"/>
            <a:r>
              <a:rPr lang="da-DK" noProof="0"/>
              <a:t>Andet niveau</a:t>
            </a:r>
          </a:p>
          <a:p>
            <a:pPr lvl="2" rtl="0" eaLnBrk="1" latinLnBrk="0" hangingPunct="1"/>
            <a:r>
              <a:rPr lang="da-DK" noProof="0"/>
              <a:t>Tredje niveau</a:t>
            </a:r>
          </a:p>
          <a:p>
            <a:pPr lvl="3" rtl="0" eaLnBrk="1" latinLnBrk="0" hangingPunct="1"/>
            <a:r>
              <a:rPr lang="da-DK" noProof="0"/>
              <a:t>Fjerde niveau</a:t>
            </a:r>
          </a:p>
          <a:p>
            <a:pPr lvl="4" rtl="0" eaLnBrk="1" latinLnBrk="0" hangingPunct="1"/>
            <a:r>
              <a:rPr lang="da-DK" noProof="0"/>
              <a:t>Femte niveau</a:t>
            </a:r>
            <a:endParaRPr kumimoji="0" lang="da-DK" noProof="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rtlCol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da-DK" noProof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da-DK" noProof="0"/>
              <a:t>Klik for at redigere i master</a:t>
            </a:r>
          </a:p>
          <a:p>
            <a:pPr lvl="1" rtl="0" eaLnBrk="1" latinLnBrk="0" hangingPunct="1"/>
            <a:r>
              <a:rPr lang="da-DK" noProof="0"/>
              <a:t>Andet niveau</a:t>
            </a:r>
          </a:p>
          <a:p>
            <a:pPr lvl="2" rtl="0" eaLnBrk="1" latinLnBrk="0" hangingPunct="1"/>
            <a:r>
              <a:rPr lang="da-DK" noProof="0"/>
              <a:t>Tredje niveau</a:t>
            </a:r>
          </a:p>
          <a:p>
            <a:pPr lvl="3" rtl="0" eaLnBrk="1" latinLnBrk="0" hangingPunct="1"/>
            <a:r>
              <a:rPr lang="da-DK" noProof="0"/>
              <a:t>Fjerde niveau</a:t>
            </a:r>
          </a:p>
          <a:p>
            <a:pPr lvl="4" rtl="0" eaLnBrk="1" latinLnBrk="0" hangingPunct="1"/>
            <a:r>
              <a:rPr lang="da-DK" noProof="0"/>
              <a:t>Femte niveau</a:t>
            </a:r>
            <a:endParaRPr kumimoji="0" lang="da-DK" noProof="0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0A4D91-83D2-421B-852A-1A2BCBFCFB8F}" type="datetime1">
              <a:rPr lang="da-DK" noProof="0" smtClean="0"/>
              <a:pPr rtl="0"/>
              <a:t>18-11-2025</a:t>
            </a:fld>
            <a:endParaRPr lang="da-DK" noProof="0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a-DK" noProof="0" smtClean="0"/>
              <a:pPr rtl="0"/>
              <a:t>‹nr.›</a:t>
            </a:fld>
            <a:endParaRPr lang="da-DK" noProof="0" dirty="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5" y="6053669"/>
            <a:ext cx="2819399" cy="71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a-DK" noProof="0"/>
              <a:t>Klik for at redigere i master</a:t>
            </a:r>
            <a:endParaRPr kumimoji="0" lang="da-DK" noProof="0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BBB3A9-9630-474E-9F4A-0C275BA69BE1}" type="datetime1">
              <a:rPr lang="da-DK" noProof="0" smtClean="0"/>
              <a:pPr rtl="0"/>
              <a:t>18-11-2025</a:t>
            </a:fld>
            <a:endParaRPr lang="da-DK" noProof="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a-DK" noProof="0" smtClean="0"/>
              <a:pPr rtl="0"/>
              <a:t>‹nr.›</a:t>
            </a:fld>
            <a:endParaRPr lang="da-DK" noProof="0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5" y="6053669"/>
            <a:ext cx="2819399" cy="71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EB63A4-BAA7-42EB-952C-55CD83CA3C1C}" type="datetime1">
              <a:rPr lang="da-DK" noProof="0" smtClean="0"/>
              <a:pPr rtl="0"/>
              <a:t>18-11-2025</a:t>
            </a:fld>
            <a:endParaRPr lang="da-DK" noProof="0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a-DK" noProof="0" smtClean="0"/>
              <a:pPr rtl="0"/>
              <a:t>‹nr.›</a:t>
            </a:fld>
            <a:endParaRPr lang="da-DK" noProof="0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5" y="6053669"/>
            <a:ext cx="2819399" cy="71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rtlCol="0" anchor="b">
            <a:noAutofit/>
          </a:bodyPr>
          <a:lstStyle>
            <a:lvl1pPr algn="l" rtl="0">
              <a:lnSpc>
                <a:spcPct val="90000"/>
              </a:lnSpc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a-DK" noProof="0"/>
              <a:t>Klik for at redigere i master</a:t>
            </a:r>
            <a:endParaRPr kumimoji="0" lang="da-DK" noProof="0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 rtlCol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da-DK" noProof="0"/>
              <a:t>Klik for at redigere i master</a:t>
            </a:r>
          </a:p>
          <a:p>
            <a:pPr lvl="1" rtl="0" eaLnBrk="1" latinLnBrk="0" hangingPunct="1"/>
            <a:r>
              <a:rPr lang="da-DK" noProof="0"/>
              <a:t>Andet niveau</a:t>
            </a:r>
          </a:p>
          <a:p>
            <a:pPr lvl="2" rtl="0" eaLnBrk="1" latinLnBrk="0" hangingPunct="1"/>
            <a:r>
              <a:rPr lang="da-DK" noProof="0"/>
              <a:t>Tredje niveau</a:t>
            </a:r>
          </a:p>
          <a:p>
            <a:pPr lvl="3" rtl="0" eaLnBrk="1" latinLnBrk="0" hangingPunct="1"/>
            <a:r>
              <a:rPr lang="da-DK" noProof="0"/>
              <a:t>Fjerde niveau</a:t>
            </a:r>
          </a:p>
          <a:p>
            <a:pPr lvl="4" rtl="0" eaLnBrk="1" latinLnBrk="0" hangingPunct="1"/>
            <a:r>
              <a:rPr lang="da-DK" noProof="0"/>
              <a:t>Femte niveau</a:t>
            </a:r>
            <a:endParaRPr kumimoji="0" lang="da-DK" noProof="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 rtlCol="0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rtl="0" eaLnBrk="1" latinLnBrk="0" hangingPunct="1"/>
            <a:r>
              <a:rPr lang="da-DK" noProof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8980DF-4DCC-4A7F-9E82-C9A57FAF3211}" type="datetime1">
              <a:rPr lang="da-DK" noProof="0" smtClean="0"/>
              <a:pPr rtl="0"/>
              <a:t>18-11-2025</a:t>
            </a:fld>
            <a:endParaRPr lang="da-DK" noProof="0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a-DK" noProof="0" smtClean="0"/>
              <a:pPr rtl="0"/>
              <a:t>‹nr.›</a:t>
            </a:fld>
            <a:endParaRPr lang="da-DK" noProof="0" dirty="0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5" y="6053669"/>
            <a:ext cx="2819399" cy="71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med enkelt afklippet og afrundet hjørn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da-DK" sz="1800" noProof="0" dirty="0"/>
          </a:p>
        </p:txBody>
      </p:sp>
      <p:sp>
        <p:nvSpPr>
          <p:cNvPr id="12" name="Retvinklet trekant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da-DK" sz="1800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rtlCol="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rtl="0"/>
            <a:r>
              <a:rPr lang="da-DK" noProof="0"/>
              <a:t>Klik for at redigere i master</a:t>
            </a:r>
            <a:endParaRPr kumimoji="0" lang="da-DK" noProof="0" dirty="0"/>
          </a:p>
        </p:txBody>
      </p:sp>
      <p:sp>
        <p:nvSpPr>
          <p:cNvPr id="3" name="Pladsholder til billede 2" descr="En tom pladsholder til at tilføje et billede. Klik på pladsholderen, og vælg det billede, du vil tilføje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da-DK" noProof="0"/>
              <a:t>Klik på ikonet for at tilføje et billede</a:t>
            </a:r>
            <a:endParaRPr kumimoji="0" lang="da-DK" noProof="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rtlCol="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rtl="0" eaLnBrk="1" latinLnBrk="0" hangingPunct="1"/>
            <a:r>
              <a:rPr lang="da-DK" noProof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3310B0-D227-4FA7-BA30-9EBC40E93286}" type="datetime1">
              <a:rPr lang="da-DK" noProof="0" smtClean="0"/>
              <a:pPr rtl="0"/>
              <a:t>18-11-2025</a:t>
            </a:fld>
            <a:endParaRPr lang="da-DK" noProof="0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 rtlCol="0"/>
          <a:lstStyle/>
          <a:p>
            <a:pPr rtl="0"/>
            <a:fld id="{401CF334-2D5C-4859-84A6-CA7E6E43FAEB}" type="slidenum">
              <a:rPr lang="da-DK" noProof="0" smtClean="0"/>
              <a:pPr rtl="0"/>
              <a:t>‹nr.›</a:t>
            </a:fld>
            <a:endParaRPr lang="da-DK" noProof="0" dirty="0"/>
          </a:p>
        </p:txBody>
      </p:sp>
      <p:sp>
        <p:nvSpPr>
          <p:cNvPr id="10" name="Kombinationstegning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da-DK" sz="18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Kombinationstegning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da-DK" sz="18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-DK" noProof="0"/>
              <a:t>Klik for at redigere i master</a:t>
            </a:r>
            <a:endParaRPr kumimoji="0" lang="da-DK" noProof="0" dirty="0"/>
          </a:p>
        </p:txBody>
      </p:sp>
      <p:sp>
        <p:nvSpPr>
          <p:cNvPr id="3" name="Pladsholder til lodret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 eaLnBrk="1" latinLnBrk="0" hangingPunct="1"/>
            <a:r>
              <a:rPr lang="da-DK" noProof="0"/>
              <a:t>Klik for at redigere i master</a:t>
            </a:r>
          </a:p>
          <a:p>
            <a:pPr lvl="1" rtl="0" eaLnBrk="1" latinLnBrk="0" hangingPunct="1"/>
            <a:r>
              <a:rPr lang="da-DK" noProof="0"/>
              <a:t>Andet niveau</a:t>
            </a:r>
          </a:p>
          <a:p>
            <a:pPr lvl="2" rtl="0" eaLnBrk="1" latinLnBrk="0" hangingPunct="1"/>
            <a:r>
              <a:rPr lang="da-DK" noProof="0"/>
              <a:t>Tredje niveau</a:t>
            </a:r>
          </a:p>
          <a:p>
            <a:pPr lvl="3" rtl="0" eaLnBrk="1" latinLnBrk="0" hangingPunct="1"/>
            <a:r>
              <a:rPr lang="da-DK" noProof="0"/>
              <a:t>Fjerde niveau</a:t>
            </a:r>
          </a:p>
          <a:p>
            <a:pPr lvl="4" rtl="0" eaLnBrk="1" latinLnBrk="0" hangingPunct="1"/>
            <a:r>
              <a:rPr lang="da-DK" noProof="0"/>
              <a:t>Femte niveau</a:t>
            </a:r>
            <a:endParaRPr kumimoji="0" lang="da-DK" noProof="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227D27-9704-40F2-A299-371388E8D66F}" type="datetime1">
              <a:rPr lang="da-DK" noProof="0" smtClean="0"/>
              <a:pPr rtl="0"/>
              <a:t>18-11-2025</a:t>
            </a:fld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a-DK" noProof="0" smtClean="0"/>
              <a:pPr rtl="0"/>
              <a:t>‹nr.›</a:t>
            </a:fld>
            <a:endParaRPr lang="da-DK" noProof="0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820" y="5966508"/>
            <a:ext cx="2163580" cy="7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e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Rektangel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noProof="0" dirty="0"/>
            </a:p>
          </p:txBody>
        </p:sp>
        <p:grpSp>
          <p:nvGrpSpPr>
            <p:cNvPr id="27" name="Gruppe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Kombinationstegning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da-DK" sz="18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Kombinationstegning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da-DK" sz="18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Gruppe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Kombinationstegning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da-DK" sz="1800" noProof="0" dirty="0"/>
                </a:p>
              </p:txBody>
            </p:sp>
            <p:sp>
              <p:nvSpPr>
                <p:cNvPr id="33" name="Kombinationstegning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da-DK" sz="1800" noProof="0" dirty="0"/>
                </a:p>
              </p:txBody>
            </p:sp>
          </p:grpSp>
        </p:grpSp>
      </p:grpSp>
      <p:sp>
        <p:nvSpPr>
          <p:cNvPr id="9" name="Pladsholder til titel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/>
          <a:p>
            <a:pPr rtl="0"/>
            <a:r>
              <a:rPr lang="da-DK" noProof="0" dirty="0"/>
              <a:t>Klik for at redigere titeltypografier i master</a:t>
            </a:r>
            <a:endParaRPr kumimoji="0" lang="da-DK" noProof="0" dirty="0"/>
          </a:p>
        </p:txBody>
      </p:sp>
      <p:sp>
        <p:nvSpPr>
          <p:cNvPr id="30" name="Pladsholder til tekst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da-DK" noProof="0" dirty="0"/>
              <a:t>Klik for at redigere i master</a:t>
            </a:r>
          </a:p>
          <a:p>
            <a:pPr lvl="1" rtl="0" eaLnBrk="1" latinLnBrk="0" hangingPunct="1"/>
            <a:r>
              <a:rPr lang="da-DK" noProof="0" dirty="0"/>
              <a:t>Andet niveau</a:t>
            </a:r>
          </a:p>
          <a:p>
            <a:pPr lvl="2" rtl="0" eaLnBrk="1" latinLnBrk="0" hangingPunct="1"/>
            <a:r>
              <a:rPr lang="da-DK" noProof="0" dirty="0"/>
              <a:t>Tredje niveau</a:t>
            </a:r>
          </a:p>
          <a:p>
            <a:pPr lvl="3" rtl="0" eaLnBrk="1" latinLnBrk="0" hangingPunct="1"/>
            <a:r>
              <a:rPr lang="da-DK" noProof="0" dirty="0"/>
              <a:t>Fjerde niveau</a:t>
            </a:r>
          </a:p>
          <a:p>
            <a:pPr lvl="4" rtl="0" eaLnBrk="1" latinLnBrk="0" hangingPunct="1"/>
            <a:r>
              <a:rPr lang="da-DK" noProof="0" dirty="0"/>
              <a:t>Femte niveau</a:t>
            </a:r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0F1AC6F8-48D8-4899-94C5-1E27DD7B3EB0}" type="datetime1">
              <a:rPr lang="da-DK" noProof="0" smtClean="0"/>
              <a:pPr rtl="0"/>
              <a:t>18-11-2025</a:t>
            </a:fld>
            <a:endParaRPr lang="da-DK" noProof="0" dirty="0"/>
          </a:p>
        </p:txBody>
      </p:sp>
      <p:sp>
        <p:nvSpPr>
          <p:cNvPr id="22" name="Pladsholder til sidefod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18" name="Pladsholder til slidenumm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401CF334-2D5C-4859-84A6-CA7E6E43FAEB}" type="slidenum">
              <a:rPr lang="da-DK" noProof="0" smtClean="0"/>
              <a:pPr rtl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lnSpc>
          <a:spcPct val="80000"/>
        </a:lnSpc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volksbund.de/en/erinnern-gedenken/gravesearch-onlin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98133" y="-108556"/>
            <a:ext cx="10058400" cy="2687633"/>
          </a:xfrm>
        </p:spPr>
        <p:txBody>
          <a:bodyPr/>
          <a:lstStyle/>
          <a:p>
            <a:r>
              <a:rPr lang="da-DK" dirty="0"/>
              <a:t>På tysk side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098133" y="2857500"/>
            <a:ext cx="10058400" cy="1143000"/>
          </a:xfrm>
        </p:spPr>
        <p:txBody>
          <a:bodyPr/>
          <a:lstStyle/>
          <a:p>
            <a:r>
              <a:rPr lang="da-DK" dirty="0"/>
              <a:t>Per Hundevad Andersen – per@andersen1.dk</a:t>
            </a:r>
          </a:p>
        </p:txBody>
      </p:sp>
    </p:spTree>
    <p:extLst>
      <p:ext uri="{BB962C8B-B14F-4D97-AF65-F5344CB8AC3E}">
        <p14:creationId xmlns:p14="http://schemas.microsoft.com/office/powerpoint/2010/main" val="38829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Udbredelse af nazismen i Danmark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2239108"/>
            <a:ext cx="10972800" cy="4085492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DNSAP = 22.000+ medlemmer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Folketingsvalget 1932 = 757 stemmer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Folketingsvalget 1935 = 16.257 stemmer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Folketingsvalget 1939 = 31.032 stemmer,</a:t>
            </a:r>
            <a:br>
              <a:rPr lang="da-DK" sz="2400" dirty="0"/>
            </a:br>
            <a:r>
              <a:rPr lang="da-DK" sz="2400" dirty="0"/>
              <a:t>     3 mandater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Folketingsvalget 1943 = 43.309 stemmer, </a:t>
            </a:r>
            <a:br>
              <a:rPr lang="da-DK" sz="2400" dirty="0"/>
            </a:br>
            <a:r>
              <a:rPr lang="da-DK" sz="2400" dirty="0"/>
              <a:t>     3 mandater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217" y="2068286"/>
            <a:ext cx="3842164" cy="258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1323" y="113127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Var det ulovligt at være medlem af DNSAP?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2274276"/>
            <a:ext cx="10972800" cy="4050323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Som udgangspunkt ”Nej” (passiv medlem)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En ændring i straffelovstillægget i 1946 fastsatte straf for at have udøvet ”med besættelsesmagten utilbørligt samarbejdende nazistisk organisation”.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112" y="3850278"/>
            <a:ext cx="4924642" cy="2746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63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 på ”nazist”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2208014"/>
            <a:ext cx="7467600" cy="4389120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Robert Buch Nielsen – hvorfor er han ikke på Bovrup-listen?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Gik rundt i tysk uniform og støvler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”I </a:t>
            </a:r>
            <a:r>
              <a:rPr lang="da-DK" sz="2400" dirty="0" err="1"/>
              <a:t>Forgaars</a:t>
            </a:r>
            <a:r>
              <a:rPr lang="da-DK" sz="2400" dirty="0"/>
              <a:t> ved Midnatstid anholdtes i Bremerholm en meget beruset Mand, der truede de forbipasserende med Pistol. Han var </a:t>
            </a:r>
            <a:r>
              <a:rPr lang="da-DK" sz="2400" dirty="0" err="1"/>
              <a:t>Overtropfører</a:t>
            </a:r>
            <a:r>
              <a:rPr lang="da-DK" sz="2400" dirty="0"/>
              <a:t> i Schalburgkorpset Robert Buch Nielsen. Pistolen var skarpladt”.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Schalburgkorpset = I tysk tjeneste i Danmark (SS)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468" y="2208014"/>
            <a:ext cx="2211934" cy="337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976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Bovrup-kartoteket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1935480"/>
            <a:ext cx="6881446" cy="4389120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Inden befrielsen afskrev modstandsfolk DNSAP arkivet i Bovrup, Sønderjylland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Fra 1946 kom der en række udgivelser af listen, der dog blev forbudt af Justitsministeriet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Forlydender om, at der skulle være 50.000 medlemmer af partiet er aldrig blevet verificeret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De fleste udgivelser har omkring 22.000 personer på listen (børn under 15 år er udeladt)</a:t>
            </a:r>
          </a:p>
          <a:p>
            <a:pPr marL="0" indent="0">
              <a:buClrTx/>
              <a:buNone/>
            </a:pPr>
            <a:endParaRPr lang="da-DK" sz="2400" dirty="0"/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469" y="2146617"/>
            <a:ext cx="3496254" cy="277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13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Danskernes Historie Online: Bovrup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266091" y="2056349"/>
            <a:ext cx="7666893" cy="1167497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Gå til slaegtsbibliotek.dk -&gt; Databaser -&gt; Bovrup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031" y="2856230"/>
            <a:ext cx="7842006" cy="358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12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Danskernes Historie Online: Bovrup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266092" y="2056349"/>
            <a:ext cx="9889588" cy="1167497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Gå til slaegtsbibliotek.dk -&gt; Databaser -&gt; Bovrup -&gt; Link til bog 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1026" name="Picture 2" descr="https://slaegtsbibliotek.dk/____impro/1/onewebmedia/Bovrup.PNG?etag=W%2F%225ca57-656e38bd%22&amp;sourceContentType=image%2Fpng&amp;ignoreAspectRatio&amp;resize=387%2B2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820" y="2963897"/>
            <a:ext cx="4564432" cy="3479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89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Tysklandsarbejdere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2208014"/>
            <a:ext cx="7549662" cy="4389120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Omkring 100.000 tog til Tyskland for at arbejde,</a:t>
            </a:r>
            <a:br>
              <a:rPr lang="da-DK" sz="2400" dirty="0"/>
            </a:br>
            <a:r>
              <a:rPr lang="da-DK" sz="2400" dirty="0"/>
              <a:t>  en del tog til Norge for at arbejde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Frivilligt, presset af fagforeningen eller presset</a:t>
            </a:r>
            <a:br>
              <a:rPr lang="da-DK" sz="2400" dirty="0"/>
            </a:br>
            <a:r>
              <a:rPr lang="da-DK" sz="2400" dirty="0"/>
              <a:t>  af kommunen 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Rigsarkivet:</a:t>
            </a:r>
            <a:br>
              <a:rPr lang="da-DK" sz="2400" dirty="0"/>
            </a:br>
            <a:r>
              <a:rPr lang="da-DK" sz="2400" dirty="0"/>
              <a:t>   </a:t>
            </a:r>
            <a:r>
              <a:rPr lang="da-DK" sz="2400" dirty="0" err="1"/>
              <a:t>Arkivskaber</a:t>
            </a:r>
            <a:r>
              <a:rPr lang="da-DK" sz="2400" dirty="0"/>
              <a:t>: Arbejdsdirektoratets 5. Kontor</a:t>
            </a:r>
            <a:br>
              <a:rPr lang="da-DK" sz="2400" dirty="0"/>
            </a:br>
            <a:r>
              <a:rPr lang="da-DK" sz="2400" dirty="0"/>
              <a:t>   Arkivserie: Navnekartotek over tysklandsarbejdere</a:t>
            </a:r>
            <a:br>
              <a:rPr lang="da-DK" sz="2400" dirty="0"/>
            </a:br>
            <a:r>
              <a:rPr lang="da-DK" sz="2400" dirty="0"/>
              <a:t>   Arkivserie: Journalsager for Tysklandsarbejdere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688" y="2215662"/>
            <a:ext cx="3714255" cy="3153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520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Tysklandsarbejdere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828"/>
            <a:ext cx="7980401" cy="487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6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DCCDF-7FCA-2EC4-1D9D-4FB103CF4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47FB4-803D-3F31-4546-9B02FAF27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Tyske online kilder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45C5EB-243B-7C49-462C-93F0AE67C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57046"/>
            <a:ext cx="5955323" cy="4167554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200" dirty="0"/>
              <a:t>  </a:t>
            </a:r>
            <a:r>
              <a:rPr lang="da-DK" sz="2200" dirty="0" err="1"/>
              <a:t>Aroldsen</a:t>
            </a:r>
            <a:r>
              <a:rPr lang="da-DK" sz="2200" dirty="0"/>
              <a:t> Archives (forfulgt af nazister, </a:t>
            </a:r>
            <a:r>
              <a:rPr lang="da-DK" sz="2200" dirty="0" err="1"/>
              <a:t>incl</a:t>
            </a:r>
            <a:r>
              <a:rPr lang="da-DK" sz="2200" dirty="0"/>
              <a:t>. nogle tysklandsarbejder, </a:t>
            </a:r>
            <a:r>
              <a:rPr lang="da-DK" sz="2200" dirty="0" err="1"/>
              <a:t>KZ-lejre</a:t>
            </a:r>
            <a:r>
              <a:rPr lang="da-DK" sz="2200" dirty="0"/>
              <a:t> m.v.): collections.arolsen-archives.org/en/</a:t>
            </a:r>
            <a:r>
              <a:rPr lang="da-DK" sz="2200" dirty="0" err="1"/>
              <a:t>search</a:t>
            </a:r>
            <a:endParaRPr lang="da-DK" sz="2200" dirty="0"/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200" dirty="0"/>
              <a:t>  Krigsgrave uden for Tyskland for faldne i krigen, Der </a:t>
            </a:r>
            <a:r>
              <a:rPr lang="da-DK" sz="2200" dirty="0" err="1"/>
              <a:t>Volksbund</a:t>
            </a:r>
            <a:r>
              <a:rPr lang="da-DK" sz="2200" dirty="0"/>
              <a:t> Deutsche </a:t>
            </a:r>
            <a:r>
              <a:rPr lang="da-DK" sz="2200" dirty="0" err="1"/>
              <a:t>Kriegsgräberfürsorge</a:t>
            </a:r>
            <a:r>
              <a:rPr lang="da-DK" sz="2200" dirty="0"/>
              <a:t>: </a:t>
            </a:r>
            <a:r>
              <a:rPr lang="da-DK" sz="2200" dirty="0">
                <a:hlinkClick r:id="rId2"/>
              </a:rPr>
              <a:t>https://www.volksbund.de/en/erinnern-gedenken/gravesearch-online</a:t>
            </a:r>
            <a:endParaRPr lang="da-DK" sz="2200" dirty="0"/>
          </a:p>
          <a:p>
            <a:pPr>
              <a:buClrTx/>
              <a:buFont typeface="Wingdings" panose="05000000000000000000" pitchFamily="2" charset="2"/>
              <a:buChar char="q"/>
            </a:pPr>
            <a:endParaRPr lang="da-DK" sz="2200" dirty="0"/>
          </a:p>
          <a:p>
            <a:pPr>
              <a:buClrTx/>
              <a:buFont typeface="Wingdings" panose="05000000000000000000" pitchFamily="2" charset="2"/>
              <a:buChar char="q"/>
            </a:pPr>
            <a:endParaRPr lang="da-DK" sz="220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8035B39-1A5D-5237-DAD5-29654EC1A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102" y="2072884"/>
            <a:ext cx="4443447" cy="3348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19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410F49-A565-16D6-49E2-CC81F3B0F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Arolsen</a:t>
            </a:r>
            <a:r>
              <a:rPr lang="da-DK" dirty="0"/>
              <a:t> eksempler</a:t>
            </a:r>
          </a:p>
        </p:txBody>
      </p:sp>
      <p:pic>
        <p:nvPicPr>
          <p:cNvPr id="4" name="Billede 3" descr="Et billede, der indeholder håndskrift, tekst, bog, papir&#10;&#10;AI-genereret indhold kan være ukorrekt.">
            <a:extLst>
              <a:ext uri="{FF2B5EF4-FFF2-40B4-BE49-F238E27FC236}">
                <a16:creationId xmlns:a16="http://schemas.microsoft.com/office/drawing/2014/main" id="{891D2D70-A6C1-F40E-A16B-734B82148C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133" y="2803676"/>
            <a:ext cx="4136484" cy="310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7E4E73C2-B2DC-B5C0-31AD-C51863944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991" y="2286615"/>
            <a:ext cx="6823009" cy="3296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253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07831" y="2356337"/>
            <a:ext cx="10281138" cy="3745523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800" dirty="0"/>
              <a:t>  Tysk-orienterede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800" dirty="0"/>
              <a:t>  Østfronten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800" dirty="0"/>
              <a:t>  DNSAP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800" dirty="0"/>
              <a:t>  Tysklandsarbejdere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800" dirty="0"/>
              <a:t>Og lidt mere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endParaRPr lang="da-DK" sz="2800" dirty="0"/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097765"/>
            <a:ext cx="3130941" cy="417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25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" y="586857"/>
            <a:ext cx="10972800" cy="1143000"/>
          </a:xfrm>
        </p:spPr>
        <p:txBody>
          <a:bodyPr>
            <a:normAutofit/>
          </a:bodyPr>
          <a:lstStyle/>
          <a:p>
            <a:r>
              <a:rPr lang="da-DK" dirty="0"/>
              <a:t>Danskernes Historie Online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4B2FE85-5701-BB99-8CB1-10C48384B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90" y="1915476"/>
            <a:ext cx="6630325" cy="4677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24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Nye kilder til besættelsen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BC0BE2E-7477-6FE6-F230-6DD5C62C6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79" y="2219076"/>
            <a:ext cx="8583223" cy="356284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B057391-DF3B-AAE0-B3BD-5198CF26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208">
            <a:off x="9057866" y="1822093"/>
            <a:ext cx="2691751" cy="3803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35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opmærksomheden</a:t>
            </a:r>
          </a:p>
        </p:txBody>
      </p:sp>
      <p:pic>
        <p:nvPicPr>
          <p:cNvPr id="3" name="Pladsholder til billede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085" b="14085"/>
          <a:stretch>
            <a:fillRect/>
          </a:stretch>
        </p:blipFill>
        <p:spPr>
          <a:xfrm>
            <a:off x="0" y="726831"/>
            <a:ext cx="12191985" cy="491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Tysk orienterede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2239108"/>
            <a:ext cx="10972800" cy="4085492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30.000 interneret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13.000 dømt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46 henrettet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22.000 medlemmer af DNSAP</a:t>
            </a:r>
          </a:p>
          <a:p>
            <a:pPr marL="0" indent="0">
              <a:buClrTx/>
              <a:buNone/>
            </a:pPr>
            <a:endParaRPr lang="da-DK" sz="2400" dirty="0"/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7" name="Billed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08" y="1418250"/>
            <a:ext cx="5931877" cy="3418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8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Det fyger med begreber ….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4191000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Værnemager I = Landsforræder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sz="2200" dirty="0"/>
              <a:t> 78 dødsdømte, 46 henrettede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sz="2200" dirty="0"/>
              <a:t> Livsvarigt fængsel eller 4+ år fængsel</a:t>
            </a:r>
            <a:endParaRPr lang="da-DK" sz="2400" dirty="0"/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Værnemager II = utilbørligt økonomisk </a:t>
            </a:r>
            <a:br>
              <a:rPr lang="da-DK" sz="2400" dirty="0"/>
            </a:br>
            <a:r>
              <a:rPr lang="da-DK" sz="2400" dirty="0"/>
              <a:t>     samarbejde (1.100 dømte, &lt;4 år fængsel)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Værnemager III-IV = tilbagebetaling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Tjenestemandsdomstol, fagforeninger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Medlem af DNSAP (22.000)</a:t>
            </a:r>
          </a:p>
          <a:p>
            <a:pPr marL="0" indent="0">
              <a:buClrTx/>
              <a:buNone/>
            </a:pPr>
            <a:endParaRPr lang="da-DK" sz="2400" dirty="0"/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472" y="1275588"/>
            <a:ext cx="2098593" cy="2515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ktangel 6"/>
          <p:cNvSpPr/>
          <p:nvPr/>
        </p:nvSpPr>
        <p:spPr>
          <a:xfrm>
            <a:off x="8548636" y="4009175"/>
            <a:ext cx="34583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latin typeface="Arial" panose="020B0604020202020204" pitchFamily="34" charset="0"/>
              </a:rPr>
              <a:t>Frantz Toft var </a:t>
            </a:r>
            <a:r>
              <a:rPr lang="da-DK" sz="1400" dirty="0" err="1">
                <a:latin typeface="Arial" panose="020B0604020202020204" pitchFamily="34" charset="0"/>
              </a:rPr>
              <a:t>Gestapomand</a:t>
            </a:r>
            <a:r>
              <a:rPr lang="da-DK" sz="1400" dirty="0">
                <a:latin typeface="Arial" panose="020B0604020202020204" pitchFamily="34" charset="0"/>
              </a:rPr>
              <a:t> under besættelsen. Efter befrielsen blev han dømt til døden for medvirken til tortur, angiveri m.v. Toft blev den første, der blev henrettet i Undallslund Plantage den 8. oktober 1946 kl. 01.00. 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307456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Centralkartoteket i Rigsarkivet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0" y="2164322"/>
            <a:ext cx="5342059" cy="4160277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Centralkartoteket i Rigsarkivet:</a:t>
            </a:r>
            <a:br>
              <a:rPr lang="da-DK" sz="2400" dirty="0"/>
            </a:br>
            <a:r>
              <a:rPr lang="da-DK" sz="2400" dirty="0"/>
              <a:t>     Arkiv skaber:</a:t>
            </a:r>
            <a:br>
              <a:rPr lang="da-DK" sz="2400" dirty="0"/>
            </a:br>
            <a:r>
              <a:rPr lang="da-DK" sz="2400" dirty="0"/>
              <a:t>     Politiets Efterretningstjeneste</a:t>
            </a:r>
            <a:br>
              <a:rPr lang="da-DK" sz="2400" dirty="0"/>
            </a:br>
            <a:r>
              <a:rPr lang="da-DK" sz="2400" dirty="0"/>
              <a:t>     Arkivserie:</a:t>
            </a:r>
            <a:br>
              <a:rPr lang="da-DK" sz="2400" dirty="0"/>
            </a:br>
            <a:r>
              <a:rPr lang="da-DK" sz="2400" dirty="0"/>
              <a:t>     Centralkartoteket (1945 - 1950)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Henvisninger til journalen -&gt; sagen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Sagerne underlagt 75 års reglen</a:t>
            </a:r>
          </a:p>
          <a:p>
            <a:pPr marL="0" indent="0">
              <a:buClrTx/>
              <a:buNone/>
            </a:pPr>
            <a:endParaRPr lang="da-DK" sz="2400" dirty="0"/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54" y="2164322"/>
            <a:ext cx="4837044" cy="427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37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05507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Danskernes Historie Online: Efterlysningslisten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2590800"/>
            <a:ext cx="10972800" cy="3733800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Sjælden bog, udarbejdet i Sverige inden befrielsen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Ca. 8.000 personer, der skulle interneres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Liste over efternavne er publiceret online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endParaRPr lang="da-DK" sz="2400" dirty="0"/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Gå til: bibliotek.slaegt.dk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Søg på ”Efterlysningsliste”</a:t>
            </a:r>
          </a:p>
          <a:p>
            <a:pPr marL="0" indent="0">
              <a:buClrTx/>
              <a:buNone/>
            </a:pPr>
            <a:endParaRPr lang="da-DK" sz="2400" dirty="0"/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609" y="1055077"/>
            <a:ext cx="2904561" cy="4279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7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Carl Roos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2309446"/>
            <a:ext cx="10972800" cy="4015154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Født 1884 i Haderslev af </a:t>
            </a:r>
            <a:r>
              <a:rPr lang="da-DK" sz="2400" dirty="0" err="1"/>
              <a:t>dansk-sindet</a:t>
            </a:r>
            <a:r>
              <a:rPr lang="da-DK" sz="2400" dirty="0"/>
              <a:t> familie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Professor i tysk og litteratur, forskning i tysk kultur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Tætte bånd til Tyskland, mange besøg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Medlem af dansk-tysk forening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Beundring for ”den nye verden”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 Forsøgt afskediget efter krigen fra universitetet</a:t>
            </a:r>
          </a:p>
          <a:p>
            <a:pPr marL="0" indent="0">
              <a:buClrTx/>
              <a:buNone/>
            </a:pPr>
            <a:endParaRPr lang="da-DK" sz="2400" dirty="0"/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2130" y="2068286"/>
            <a:ext cx="2643550" cy="358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626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Østfronten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2286000"/>
            <a:ext cx="10972800" cy="4038600"/>
          </a:xfrm>
        </p:spPr>
        <p:txBody>
          <a:bodyPr>
            <a:normAutofit lnSpcReduction="10000"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Hvervning godkendt af den danske regering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Hvervet til </a:t>
            </a:r>
            <a:r>
              <a:rPr lang="da-DK" sz="2400" dirty="0" err="1"/>
              <a:t>Waffen</a:t>
            </a:r>
            <a:r>
              <a:rPr lang="da-DK" sz="2400" dirty="0"/>
              <a:t> SS af bl.a. DNSAP</a:t>
            </a:r>
            <a:endParaRPr lang="da-DK" sz="2200" dirty="0"/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sz="2200" dirty="0"/>
              <a:t> Division Wiking/Nordland (1940, Ukraine)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sz="2200" dirty="0"/>
              <a:t> Frikorps Danmark (1941)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da-DK" sz="2200" dirty="0"/>
              <a:t> Regiment Nordland (1943)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Nazister, sønderjyder, eventyrlystne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Tysklandsarbejdere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Sønderjyder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8.000 blev optaget, omkring 4.000 faldt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da-DK" sz="2400" dirty="0"/>
              <a:t> De overlevende blev dømt i retsopgøret</a:t>
            </a:r>
          </a:p>
          <a:p>
            <a:pPr marL="0" indent="0">
              <a:buClrTx/>
              <a:buNone/>
            </a:pPr>
            <a:endParaRPr lang="da-DK" sz="2400" dirty="0"/>
          </a:p>
          <a:p>
            <a:pPr marL="0" indent="0">
              <a:buClrTx/>
              <a:buNone/>
            </a:pPr>
            <a:endParaRPr lang="da-DK" sz="2400" dirty="0"/>
          </a:p>
        </p:txBody>
      </p:sp>
      <p:sp>
        <p:nvSpPr>
          <p:cNvPr id="4" name="Tekstfelt 3"/>
          <p:cNvSpPr txBox="1"/>
          <p:nvPr/>
        </p:nvSpPr>
        <p:spPr>
          <a:xfrm>
            <a:off x="489857" y="6443246"/>
            <a:ext cx="1151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prstClr val="white"/>
                </a:solidFill>
              </a:rPr>
              <a:t>Per Andersen							               www.familiesogning.dk							             per@andersen1.dk</a:t>
            </a:r>
          </a:p>
        </p:txBody>
      </p:sp>
      <p:pic>
        <p:nvPicPr>
          <p:cNvPr id="5" name="Billed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59" y="2313878"/>
            <a:ext cx="429768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40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EB4F44A-5301-F9AF-A1F2-94266857C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05" y="1092819"/>
            <a:ext cx="3271283" cy="5129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91141C3-6B2B-D26A-8E9B-CB5197E09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211" y="1092819"/>
            <a:ext cx="3625127" cy="5129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62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æsentation af brainstorming">
  <a:themeElements>
    <a:clrScheme name="Brugerdefineret 2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595959"/>
      </a:accent1>
      <a:accent2>
        <a:srgbClr val="7F7F7F"/>
      </a:accent2>
      <a:accent3>
        <a:srgbClr val="D8D8D8"/>
      </a:accent3>
      <a:accent4>
        <a:srgbClr val="FF0000"/>
      </a:accent4>
      <a:accent5>
        <a:srgbClr val="FFFF00"/>
      </a:accent5>
      <a:accent6>
        <a:srgbClr val="00B050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870285_TF03460637" id="{62A28465-3054-473B-810D-92F5BF11CE93}" vid="{1C2ADC4D-7A85-4A6A-B78B-379564459D8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B1770EF3A3AD540B4005BD5D18DA1F7" ma:contentTypeVersion="8" ma:contentTypeDescription="Opret et nyt dokument." ma:contentTypeScope="" ma:versionID="90d16ee6d16fdd14d7e59c1dec2114e3">
  <xsd:schema xmlns:xsd="http://www.w3.org/2001/XMLSchema" xmlns:xs="http://www.w3.org/2001/XMLSchema" xmlns:p="http://schemas.microsoft.com/office/2006/metadata/properties" xmlns:ns2="a2f0aa3e-3168-4a2e-b411-c9ca4bee4da4" xmlns:ns3="0ac21f45-ee8d-4452-9a03-b0436895b7af" targetNamespace="http://schemas.microsoft.com/office/2006/metadata/properties" ma:root="true" ma:fieldsID="bc16f473f294ff3973179dc063dfb03e" ns2:_="" ns3:_="">
    <xsd:import namespace="a2f0aa3e-3168-4a2e-b411-c9ca4bee4da4"/>
    <xsd:import namespace="0ac21f45-ee8d-4452-9a03-b0436895b7a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Sl_x00e6_gtsforskerkonkurrenc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0aa3e-3168-4a2e-b411-c9ca4bee4da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c21f45-ee8d-4452-9a03-b0436895b7af" elementFormDefault="qualified">
    <xsd:import namespace="http://schemas.microsoft.com/office/2006/documentManagement/types"/>
    <xsd:import namespace="http://schemas.microsoft.com/office/infopath/2007/PartnerControls"/>
    <xsd:element name="Sl_x00e6_gtsforskerkonkurrence" ma:index="10" nillable="true" ma:displayName="Slægtsforskerkonkurrence" ma:internalName="Sl_x00e6_gtsforskerkonkurrence">
      <xsd:simpleType>
        <xsd:restriction base="dms:Text"/>
      </xsd:simpleType>
    </xsd:element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l_x00e6_gtsforskerkonkurrence xmlns="0ac21f45-ee8d-4452-9a03-b0436895b7af" xsi:nil="true"/>
  </documentManagement>
</p:properties>
</file>

<file path=customXml/itemProps1.xml><?xml version="1.0" encoding="utf-8"?>
<ds:datastoreItem xmlns:ds="http://schemas.openxmlformats.org/officeDocument/2006/customXml" ds:itemID="{334DE541-CAD2-479C-8E3A-C7BC188064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f0aa3e-3168-4a2e-b411-c9ca4bee4da4"/>
    <ds:schemaRef ds:uri="0ac21f45-ee8d-4452-9a03-b0436895b7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2895ED-34C1-4CC2-A121-75B7A89A1A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56CCD1-D9F9-4634-B0D7-E80E31BD2466}">
  <ds:schemaRefs>
    <ds:schemaRef ds:uri="0ac21f45-ee8d-4452-9a03-b0436895b7af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a2f0aa3e-3168-4a2e-b411-c9ca4bee4da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Præsentation af firmabrainstorming</Template>
  <TotalTime>6323</TotalTime>
  <Words>1144</Words>
  <Application>Microsoft Office PowerPoint</Application>
  <PresentationFormat>Widescreen</PresentationFormat>
  <Paragraphs>101</Paragraphs>
  <Slides>22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27" baseType="lpstr">
      <vt:lpstr>Arial</vt:lpstr>
      <vt:lpstr>Calibri</vt:lpstr>
      <vt:lpstr>Wingdings</vt:lpstr>
      <vt:lpstr>Wingdings 2</vt:lpstr>
      <vt:lpstr>Præsentation af brainstorming</vt:lpstr>
      <vt:lpstr>På tysk side</vt:lpstr>
      <vt:lpstr>Agenda</vt:lpstr>
      <vt:lpstr>Tysk orienterede</vt:lpstr>
      <vt:lpstr>Det fyger med begreber ….</vt:lpstr>
      <vt:lpstr>Centralkartoteket i Rigsarkivet</vt:lpstr>
      <vt:lpstr>Danskernes Historie Online: Efterlysningslisten</vt:lpstr>
      <vt:lpstr>Carl Roos</vt:lpstr>
      <vt:lpstr>Østfronten</vt:lpstr>
      <vt:lpstr>PowerPoint-præsentation</vt:lpstr>
      <vt:lpstr>Udbredelse af nazismen i Danmark</vt:lpstr>
      <vt:lpstr>Var det ulovligt at være medlem af DNSAP?</vt:lpstr>
      <vt:lpstr>Eksempel på ”nazist”</vt:lpstr>
      <vt:lpstr>Bovrup-kartoteket</vt:lpstr>
      <vt:lpstr>Danskernes Historie Online: Bovrup</vt:lpstr>
      <vt:lpstr>Danskernes Historie Online: Bovrup</vt:lpstr>
      <vt:lpstr>Tysklandsarbejdere</vt:lpstr>
      <vt:lpstr>Tysklandsarbejdere</vt:lpstr>
      <vt:lpstr>Tyske online kilder</vt:lpstr>
      <vt:lpstr>Arolsen eksempler</vt:lpstr>
      <vt:lpstr>Danskernes Historie Online</vt:lpstr>
      <vt:lpstr>Nye kilder til besættelsen</vt:lpstr>
      <vt:lpstr>Tak for opmærksomheden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Danske Slægtsforskere</dc:title>
  <dc:creator>Per Andersen</dc:creator>
  <cp:lastModifiedBy>Per Hundevad Andersen</cp:lastModifiedBy>
  <cp:revision>144</cp:revision>
  <dcterms:created xsi:type="dcterms:W3CDTF">2018-06-30T18:24:19Z</dcterms:created>
  <dcterms:modified xsi:type="dcterms:W3CDTF">2025-11-18T19:25:08Z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0x010100BB1770EF3A3AD540B4005BD5D18DA1F7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